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325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8" r:id="rId13"/>
    <p:sldId id="346" r:id="rId14"/>
    <p:sldId id="347" r:id="rId15"/>
    <p:sldId id="349" r:id="rId16"/>
    <p:sldId id="350" r:id="rId17"/>
    <p:sldId id="351" r:id="rId18"/>
    <p:sldId id="352" r:id="rId19"/>
    <p:sldId id="353" r:id="rId20"/>
    <p:sldId id="35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BC34C-CBD1-0147-AD52-CD6E20855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9144000" cy="1295400"/>
          </a:xfrm>
        </p:spPr>
        <p:txBody>
          <a:bodyPr/>
          <a:lstStyle/>
          <a:p>
            <a:r>
              <a:rPr lang="en-US" dirty="0"/>
              <a:t>Jan 22, 2019</a:t>
            </a:r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275</Words>
  <Application>Microsoft Macintosh PowerPoint</Application>
  <PresentationFormat>Widescreen</PresentationFormat>
  <Paragraphs>63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Smith, Nick</cp:lastModifiedBy>
  <cp:revision>23</cp:revision>
  <dcterms:created xsi:type="dcterms:W3CDTF">2019-01-16T19:40:52Z</dcterms:created>
  <dcterms:modified xsi:type="dcterms:W3CDTF">2021-01-25T17:06:16Z</dcterms:modified>
</cp:coreProperties>
</file>

<file path=docProps/thumbnail.jpeg>
</file>